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38BC1-F23C-453D-817D-F9C1465BDD45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F58E-C0F2-4EB0-B082-AA0116167DF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870039" y="1428736"/>
            <a:ext cx="570701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/>
            <a:r>
              <a:rPr lang="en-US" altLang="ko-KR" sz="2800" b="1" dirty="0"/>
              <a:t>2016 </a:t>
            </a:r>
            <a:r>
              <a:rPr lang="ko-KR" altLang="en-US" sz="2800" b="1" dirty="0"/>
              <a:t>경기창작센터 입주작가 </a:t>
            </a:r>
            <a:r>
              <a:rPr lang="ko-KR" altLang="en-US" sz="2800" b="1" dirty="0" smtClean="0"/>
              <a:t>대상</a:t>
            </a:r>
            <a:endParaRPr lang="en-US" altLang="ko-KR" sz="2800" b="1" dirty="0" smtClean="0"/>
          </a:p>
          <a:p>
            <a:pPr algn="ctr" fontAlgn="base" latinLnBrk="0"/>
            <a:r>
              <a:rPr lang="ko-KR" altLang="en-US" sz="2800" b="1" dirty="0" smtClean="0"/>
              <a:t>프로젝트 </a:t>
            </a:r>
            <a:r>
              <a:rPr lang="ko-KR" altLang="en-US" sz="2800" b="1" dirty="0"/>
              <a:t>기획서</a:t>
            </a:r>
            <a:endParaRPr lang="ko-KR" altLang="en-US" sz="2800" dirty="0"/>
          </a:p>
        </p:txBody>
      </p:sp>
      <p:pic>
        <p:nvPicPr>
          <p:cNvPr id="8" name="그림 7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17358" r="21900" b="46493"/>
          <a:stretch>
            <a:fillRect/>
          </a:stretch>
        </p:blipFill>
        <p:spPr bwMode="auto">
          <a:xfrm>
            <a:off x="7643834" y="142852"/>
            <a:ext cx="1357322" cy="61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53507" r="62835" b="19930"/>
          <a:stretch>
            <a:fillRect/>
          </a:stretch>
        </p:blipFill>
        <p:spPr bwMode="auto">
          <a:xfrm>
            <a:off x="0" y="4058347"/>
            <a:ext cx="2286016" cy="279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2714612" y="35718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ko-KR" altLang="en-US" b="1" dirty="0" smtClean="0"/>
              <a:t>◆ </a:t>
            </a:r>
            <a:r>
              <a:rPr lang="ko-KR" altLang="en-US" b="1" dirty="0" err="1" smtClean="0"/>
              <a:t>프로젝트명</a:t>
            </a:r>
            <a:r>
              <a:rPr lang="en-US" altLang="ko-KR" b="1" dirty="0" smtClean="0"/>
              <a:t>: </a:t>
            </a:r>
          </a:p>
          <a:p>
            <a:pPr fontAlgn="base"/>
            <a:endParaRPr lang="en-US" altLang="ko-KR" b="1" dirty="0" smtClean="0"/>
          </a:p>
          <a:p>
            <a:pPr fontAlgn="base"/>
            <a:r>
              <a:rPr lang="ko-KR" altLang="en-US" b="1" dirty="0" smtClean="0"/>
              <a:t>◆ </a:t>
            </a:r>
            <a:r>
              <a:rPr lang="ko-KR" altLang="en-US" b="1" dirty="0" err="1" smtClean="0"/>
              <a:t>지원작가명</a:t>
            </a:r>
            <a:r>
              <a:rPr lang="en-US" altLang="ko-KR" b="1" dirty="0" smtClean="0"/>
              <a:t>:</a:t>
            </a:r>
            <a:endParaRPr lang="en-US" altLang="ko-KR" b="1" dirty="0" smtClean="0"/>
          </a:p>
        </p:txBody>
      </p:sp>
      <p:sp>
        <p:nvSpPr>
          <p:cNvPr id="10" name="직사각형 9"/>
          <p:cNvSpPr/>
          <p:nvPr/>
        </p:nvSpPr>
        <p:spPr>
          <a:xfrm>
            <a:off x="2643174" y="6072206"/>
            <a:ext cx="60007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en-US" altLang="ko-KR" sz="1050" dirty="0"/>
              <a:t>※ </a:t>
            </a:r>
            <a:r>
              <a:rPr lang="ko-KR" altLang="en-US" sz="1050" dirty="0"/>
              <a:t>본 기획서는 예시입니다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필요하신 사항이 있으시면 추가해서 </a:t>
            </a:r>
            <a:r>
              <a:rPr lang="ko-KR" altLang="en-US" sz="1050" dirty="0" smtClean="0"/>
              <a:t>사용해주시고</a:t>
            </a:r>
            <a:r>
              <a:rPr lang="en-US" altLang="ko-KR" sz="1050" dirty="0"/>
              <a:t>, </a:t>
            </a:r>
            <a:r>
              <a:rPr lang="en-US" altLang="ko-KR" sz="1050" dirty="0" smtClean="0"/>
              <a:t>PPT</a:t>
            </a:r>
            <a:r>
              <a:rPr lang="ko-KR" altLang="en-US" sz="1050" dirty="0" smtClean="0"/>
              <a:t>파일 이외에 </a:t>
            </a:r>
            <a:r>
              <a:rPr lang="ko-KR" altLang="en-US" sz="1050" dirty="0" smtClean="0"/>
              <a:t>한글파일로 </a:t>
            </a:r>
            <a:r>
              <a:rPr lang="ko-KR" altLang="en-US" sz="1050" dirty="0"/>
              <a:t>작성하셔도 좋습니다</a:t>
            </a:r>
            <a:r>
              <a:rPr lang="en-US" altLang="ko-KR" sz="1050" dirty="0"/>
              <a:t>. </a:t>
            </a:r>
            <a:endParaRPr lang="ko-KR" altLang="en-US" sz="1050" dirty="0"/>
          </a:p>
          <a:p>
            <a:pPr fontAlgn="base" latinLnBrk="0"/>
            <a:r>
              <a:rPr lang="en-US" altLang="ko-KR" sz="1050" dirty="0" smtClean="0"/>
              <a:t>※ </a:t>
            </a:r>
            <a:r>
              <a:rPr lang="en-US" altLang="ko-KR" sz="1050" dirty="0" err="1" smtClean="0"/>
              <a:t>예산계획은</a:t>
            </a:r>
            <a:r>
              <a:rPr lang="en-US" altLang="ko-KR" sz="1050" dirty="0" smtClean="0"/>
              <a:t> </a:t>
            </a:r>
            <a:r>
              <a:rPr lang="en-US" altLang="ko-KR" sz="1050" dirty="0"/>
              <a:t>꼭 </a:t>
            </a:r>
            <a:r>
              <a:rPr lang="ko-KR" altLang="en-US" sz="1050" dirty="0" smtClean="0"/>
              <a:t>기입해야 합니다</a:t>
            </a:r>
            <a:r>
              <a:rPr lang="en-US" altLang="ko-KR" sz="1050" dirty="0" smtClean="0"/>
              <a:t>. </a:t>
            </a:r>
            <a:endParaRPr lang="en-US" altLang="ko-KR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17358" r="21900" b="46493"/>
          <a:stretch>
            <a:fillRect/>
          </a:stretch>
        </p:blipFill>
        <p:spPr bwMode="auto">
          <a:xfrm>
            <a:off x="7643834" y="142852"/>
            <a:ext cx="1357322" cy="61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15075" algn="r"/>
              </a:tabLst>
            </a:pPr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■ </a:t>
            </a:r>
            <a:r>
              <a:rPr kumimoji="1" 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프로젝트 내용 </a:t>
            </a: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굴림" pitchFamily="50" charset="-127"/>
                <a:cs typeface="굴림" pitchFamily="50" charset="-127"/>
              </a:rPr>
              <a:t>(</a:t>
            </a:r>
            <a:r>
              <a:rPr kumimoji="1" lang="ko-KR" altLang="en-US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컨셉</a:t>
            </a: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굴림" pitchFamily="50" charset="-127"/>
                <a:cs typeface="굴림" pitchFamily="50" charset="-127"/>
              </a:rPr>
              <a:t>, </a:t>
            </a:r>
            <a:r>
              <a:rPr kumimoji="1" lang="ko-KR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배경 아이디어 등</a:t>
            </a:r>
            <a:r>
              <a:rPr kumimoji="1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굴림" pitchFamily="50" charset="-127"/>
                <a:cs typeface="굴림" pitchFamily="50" charset="-127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17358" r="21900" b="46493"/>
          <a:stretch>
            <a:fillRect/>
          </a:stretch>
        </p:blipFill>
        <p:spPr bwMode="auto">
          <a:xfrm>
            <a:off x="7643834" y="142852"/>
            <a:ext cx="1357322" cy="61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■ </a:t>
            </a:r>
            <a:r>
              <a:rPr lang="ko-KR" altLang="en-US" sz="1200" b="1" dirty="0"/>
              <a:t>프로젝트 진행 세부계획 </a:t>
            </a:r>
            <a:r>
              <a:rPr lang="en-US" altLang="ko-KR" sz="1200" b="1" dirty="0"/>
              <a:t>(</a:t>
            </a:r>
            <a:r>
              <a:rPr lang="ko-KR" altLang="en-US" sz="1200" b="1" dirty="0"/>
              <a:t>일정포함</a:t>
            </a:r>
            <a:r>
              <a:rPr lang="en-US" altLang="ko-KR" sz="1200" b="1" dirty="0"/>
              <a:t>)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17358" r="21900" b="46493"/>
          <a:stretch>
            <a:fillRect/>
          </a:stretch>
        </p:blipFill>
        <p:spPr bwMode="auto">
          <a:xfrm>
            <a:off x="7643834" y="142852"/>
            <a:ext cx="1357322" cy="61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■ </a:t>
            </a:r>
            <a:r>
              <a:rPr lang="ko-KR" altLang="en-US" sz="1200" b="1" dirty="0"/>
              <a:t>프로젝트 발표 형태 및 계획 </a:t>
            </a:r>
            <a:r>
              <a:rPr lang="en-US" altLang="ko-KR" sz="1200" b="1" dirty="0"/>
              <a:t>(</a:t>
            </a:r>
            <a:r>
              <a:rPr lang="ko-KR" altLang="en-US" sz="1200" b="1" dirty="0" err="1"/>
              <a:t>컨텐츠</a:t>
            </a:r>
            <a:r>
              <a:rPr lang="en-US" altLang="ko-KR" sz="1200" b="1" dirty="0"/>
              <a:t>, </a:t>
            </a:r>
            <a:r>
              <a:rPr lang="ko-KR" altLang="en-US" sz="1200" b="1" dirty="0"/>
              <a:t>공간 구성 및 연출 계획 등</a:t>
            </a:r>
            <a:r>
              <a:rPr lang="en-US" altLang="ko-KR" sz="1200" b="1" dirty="0"/>
              <a:t>)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\\192.168.40.11\GCCStaff\[공통자료]서식현황대관교육일정연락망사진인수인계아카이브등\(공통)[기관로고]\경기창작센터 CI_jpg\Signature_Basic_KREN 사본.jpg"/>
          <p:cNvPicPr/>
          <p:nvPr/>
        </p:nvPicPr>
        <p:blipFill>
          <a:blip r:embed="rId2" cstate="print"/>
          <a:srcRect l="21815" t="17358" r="21900" b="46493"/>
          <a:stretch>
            <a:fillRect/>
          </a:stretch>
        </p:blipFill>
        <p:spPr bwMode="auto">
          <a:xfrm>
            <a:off x="7643834" y="142852"/>
            <a:ext cx="1357322" cy="61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28670"/>
            <a:ext cx="9144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kumimoji="1" lang="ko-KR" altLang="ko-K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맑은 고딕" pitchFamily="50" charset="-127"/>
                <a:cs typeface="굴림" pitchFamily="50" charset="-127"/>
              </a:rPr>
              <a:t>■ </a:t>
            </a:r>
            <a:r>
              <a:rPr lang="ko-KR" altLang="en-US" sz="1200" b="1" dirty="0"/>
              <a:t>예산계획 </a:t>
            </a:r>
            <a:r>
              <a:rPr lang="en-US" altLang="ko-KR" sz="1200" b="1" dirty="0"/>
              <a:t>(</a:t>
            </a:r>
            <a:r>
              <a:rPr lang="ko-KR" altLang="en-US" sz="1200" b="1" dirty="0"/>
              <a:t>프로젝트를 진행하는 작가 본인의 인건비는 예산에 포함될 수 없음</a:t>
            </a:r>
            <a:r>
              <a:rPr lang="en-US" altLang="ko-KR" sz="1200" b="1" dirty="0"/>
              <a:t>)</a:t>
            </a:r>
            <a:endParaRPr lang="ko-KR" altLang="en-US" sz="12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928662" y="1714488"/>
          <a:ext cx="7143801" cy="3643382"/>
        </p:xfrm>
        <a:graphic>
          <a:graphicData uri="http://schemas.openxmlformats.org/drawingml/2006/table">
            <a:tbl>
              <a:tblPr/>
              <a:tblGrid>
                <a:gridCol w="1214446"/>
                <a:gridCol w="4629754"/>
                <a:gridCol w="1299601"/>
              </a:tblGrid>
              <a:tr h="27516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항 </a:t>
                      </a: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a typeface="맑은 고딕"/>
                        </a:rPr>
                        <a:t>목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 dirty="0" smtClean="0">
                          <a:solidFill>
                            <a:srgbClr val="000000"/>
                          </a:solidFill>
                          <a:ea typeface="맑은 고딕"/>
                        </a:rPr>
                        <a:t>내  용</a:t>
                      </a:r>
                      <a:endParaRPr lang="ko-KR" altLang="en-US" sz="7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금액 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9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천원</a:t>
                      </a:r>
                      <a:r>
                        <a:rPr lang="en-US" altLang="ko-KR" sz="9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289108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a typeface="맑은 고딕"/>
                        </a:rPr>
                        <a:t>제작비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a typeface="맑은 고딕"/>
                        </a:rPr>
                        <a:t>진행비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a typeface="맑은 고딕"/>
                        </a:rPr>
                        <a:t>임차비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a typeface="맑은 고딕"/>
                        </a:rPr>
                        <a:t>홍보비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415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>
                          <a:solidFill>
                            <a:srgbClr val="000000"/>
                          </a:solidFill>
                          <a:ea typeface="맑은 고딕"/>
                        </a:rPr>
                        <a:t>합 계</a:t>
                      </a:r>
                      <a:endParaRPr lang="ko-KR" altLang="en-US" sz="700" kern="0" spc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47077" marR="47077" marT="13015" marB="1301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96</Words>
  <Application>Microsoft Office PowerPoint</Application>
  <PresentationFormat>화면 슬라이드 쇼(4:3)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</cp:revision>
  <dcterms:created xsi:type="dcterms:W3CDTF">2016-08-08T05:51:38Z</dcterms:created>
  <dcterms:modified xsi:type="dcterms:W3CDTF">2016-08-08T06:27:21Z</dcterms:modified>
</cp:coreProperties>
</file>